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DOU№31" initials="M" lastIdx="3" clrIdx="0">
    <p:extLst>
      <p:ext uri="{19B8F6BF-5375-455C-9EA6-DF929625EA0E}">
        <p15:presenceInfo xmlns:p15="http://schemas.microsoft.com/office/powerpoint/2012/main" userId="MDOU№3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14T16:40:15.734" idx="3">
    <p:pos x="10" y="10"/>
    <p:text>1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50AA7-76EA-4145-94C1-D68E586B7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AD64C8-C4CB-4B7D-B9AB-AC27D1A74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3EEFC2-36F5-4644-AFF4-80DA4096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6F7A57-6A66-4939-8549-C261B4FF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B3570-1016-43D8-A213-75DB7FCA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3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7F695-E655-477B-B678-18C309F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2076D8-7310-4C38-BCC5-0E95C92A4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DC865B-A55C-4346-8A6D-751ACACD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B375B-6DCA-41F8-A82D-45F64167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EBEE8-DBBE-45BF-9C03-E4A3D9AB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451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2450E2-011E-46D8-AABD-7A1C01431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65441A-E125-458C-A135-C94ECB821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31B6F-F9AA-4E1A-AB37-8B24C57D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3DBA8-BC6D-46B8-94CC-740D539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2E1421-C68F-4142-A146-4CE8CBBC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4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11A63-408E-4F1A-A91B-0BAD0224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8164B-DA0C-4A84-AD8C-7A21333A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1F318-F465-43D3-8360-C8084EE4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CAEB84-0129-48F7-AC85-5FEFADC7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E8D196-A53D-4190-9EF8-DAA5483B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2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8C8EE-F569-4ED8-9DFC-79074B33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FB2B8A-7490-46C7-81D7-4E1310163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F42F93-B924-4168-8566-FDF9B3BD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0AD916-982C-4E60-9C41-6FAF7537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358E84-AE70-47E8-BAE9-8DC62CFD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7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0A941-0C80-4A44-9F3D-7DA38FA8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359CB8-F7F8-4CF2-86DB-D439FCD2E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5E7C7C-F927-4147-B0F7-3C843FEEB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4D2CD6-F369-4E62-8861-27784A10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DEC5D-D66F-4848-8E00-21445751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879A67-1717-4BCC-BD2E-AF8C58D2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06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DFECE-6175-43A0-8723-0DE7CC05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1E6913-7297-47B6-89AD-B78D996B6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960B5D-AB4F-4096-B607-545E4DB59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1886C2-75E0-40C2-945A-B675568903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9B5660-6B4B-4F52-A24B-E01280142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8C31B4-F7F1-4A2C-ABCF-B4D5284B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C551F5-A23D-4DEE-B7A5-908D3C18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FB893-D27B-4CBD-B7F0-897A9D39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7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858C7-CAAC-475C-97FE-655A9C336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B6E8C2-400D-4356-A5F5-08C1442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7B03DE-2DBB-42A1-B08D-F537767E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6C271C-1B6B-40BC-9936-E48079C0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3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4467BE-9C67-42CE-853E-B0EE7A9A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7336E6-4506-4B0E-9D2A-B3A08C80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6C1C4-2A49-45E3-AF7F-146703A0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7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35EEF-9ADD-42B8-AEB3-EA961FF6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3BD223-447A-4FDB-B6E4-45FD48F92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17392F-E5A0-4429-A616-1CB3E4B61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D832A-0FE7-4AE8-AACC-601091BA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607C78-5D8C-4CCF-AE62-216D923C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3EB2E2-6972-4D6B-841A-6A2552978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76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CE7C5-F477-4970-B415-E7E09370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5AFD84-2E6A-42CE-8B4D-EAD56F0A8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7C3C99-A165-442B-A6A2-5DB1CA755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494E8C-0322-4508-8B5E-116FAF05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C640EA-9985-46E8-9F89-E8FEBA71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3FE4-FE3E-432D-A71C-035A36438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67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6A8BF-AFF9-41D2-8DEB-6E9691221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B0BE14-CF1D-482F-BD4C-16F840F4C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51A50B-8F4F-4E85-9399-7C0B9E00B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8C345-BB11-4025-AB3A-85C9ED4C847F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B5DD5-46A9-44E7-81F1-2430792A5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0D7DF-9641-4613-90E5-D1C0AB9AB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02856-6239-4619-981F-C750D16774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0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3C573-1878-4B36-B619-C06872A48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9510" y="213360"/>
            <a:ext cx="6971370" cy="504443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комбинированного вида №31»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Приозерский район,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п.Сосново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«День Победы глазами детей»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 «Интерьерное украшение к Дню Победы»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Кузьмина Вера Александровна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BCC31C-ADFA-44C4-95EE-7B3CE5241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CA6E1E-7215-43AB-80F0-A1E666D9F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95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33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0A7B9-54DB-4D07-BA5F-3BDE8703C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9520" y="335281"/>
            <a:ext cx="6482080" cy="5313679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1.Вырезать из картона круг диаметром 10 см.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2.Нарезать полоски из черной и оранжевой бумаги длиной 10 см, шириной 1см.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3.Приклеить полоски с двух сторон по краю картонного круга, чередуя черный и оранжевый цвет.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1496E8-E019-45E9-BDA4-EE086F546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680"/>
            <a:ext cx="9144000" cy="248412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CFB887-9B1D-44D3-AB6E-6F35DB19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12" y="120481"/>
            <a:ext cx="3742068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E9322-A1AC-4F4C-BF46-4E75E5F49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12" y="3429000"/>
            <a:ext cx="3739307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512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5C59C-75A0-45FF-90A9-8CC4A410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67" y="72000"/>
            <a:ext cx="8852219" cy="31860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4.Вырезать 2 круга из золотистого картона (диаметр 10 см)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5.Приготовить ленточку желаемой длины.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6.Приклеить к кругу ленточку в виде петли при помощи скотча.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7.Приклеить с двух сторон круги из золотистого картона, спрятав ленточку.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D7858A-6A6E-42D7-8F2B-1C6C6D345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56" y="3258000"/>
            <a:ext cx="2573904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46A3A1-164D-42FE-9C4A-35B2584C1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6" y="2902400"/>
            <a:ext cx="2538000" cy="33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EAD414-D625-46ED-9B62-D225B9ADD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8232" y="313640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780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FCC8C-963B-4833-AB0D-A5E67B04F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278" y="420414"/>
            <a:ext cx="9744722" cy="174489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8.Из самоклеящегося фетра красного цвета вырезаем звезду и приклеиваем вверху золотистого круга.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9.Из зеленого самоклеящегося фетра вырезать две веточки и приклеить ниже звезды.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EEE078-A0C5-426C-99CC-1F6CFF563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EA73FD-C43D-4456-82FD-502E667DC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9" y="2485397"/>
            <a:ext cx="2916000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2E0137-65AC-4E25-A083-571DD4D6C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7" y="2802694"/>
            <a:ext cx="3127916" cy="37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FC5FAC-E698-4C75-8ED0-977526E26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7658" y="2887397"/>
            <a:ext cx="398400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89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5A781-A80F-4DDF-AC4D-2A3299F55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0" y="435360"/>
            <a:ext cx="9927590" cy="116484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10.Дополнить самоклеящимися стразами.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11.Готовое интерьерное украшение можно использовать для оформления раздевалки или фойе детского сада.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1CE9F5-8C8B-4C34-9A7D-A436B8D092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4B9C37-82BC-4BA6-97CA-417EFE550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30" y="1564200"/>
            <a:ext cx="3834000" cy="51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2162FA-014B-4AC3-8AC7-E2F1393E1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52" y="1492200"/>
            <a:ext cx="3892536" cy="51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2891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204</Words>
  <Application>Microsoft Office PowerPoint</Application>
  <PresentationFormat>Широкоэкранный</PresentationFormat>
  <Paragraphs>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МДОУ «Детский сад комбинированного вида №31»  Приозерский район, п.Сосново   Муниципальный конкурс «День Победы глазами детей»  МК «Интерьерное украшение к Дню Победы»  Воспитатель: Кузьмина Вера Александровна  </vt:lpstr>
      <vt:lpstr>1.Вырезать из картона круг диаметром 10 см.  2.Нарезать полоски из черной и оранжевой бумаги длиной 10 см, шириной 1см.   3.Приклеить полоски с двух сторон по краю картонного круга, чередуя черный и оранжевый цвет. </vt:lpstr>
      <vt:lpstr>4.Вырезать 2 круга из золотистого картона (диаметр 10 см)  5.Приготовить ленточку желаемой длины.  6.Приклеить к кругу ленточку в виде петли при помощи скотча.  7.Приклеить с двух сторон круги из золотистого картона, спрятав ленточку. </vt:lpstr>
      <vt:lpstr>8.Из самоклеящегося фетра красного цвета вырезаем звезду и приклеиваем вверху золотистого круга.  9.Из зеленого самоклеящегося фетра вырезать две веточки и приклеить ниже звезды. </vt:lpstr>
      <vt:lpstr>10.Дополнить самоклеящимися стразами.  11.Готовое интерьерное украшение можно использовать для оформления раздевалки или фойе детского сада.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конкурс</dc:title>
  <dc:creator>MDOU№31</dc:creator>
  <cp:lastModifiedBy>MDOU№31</cp:lastModifiedBy>
  <cp:revision>40</cp:revision>
  <dcterms:created xsi:type="dcterms:W3CDTF">2025-04-14T10:42:48Z</dcterms:created>
  <dcterms:modified xsi:type="dcterms:W3CDTF">2025-04-15T09:31:23Z</dcterms:modified>
</cp:coreProperties>
</file>